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5" r:id="rId4"/>
    <p:sldId id="263" r:id="rId5"/>
    <p:sldId id="275" r:id="rId6"/>
    <p:sldId id="276" r:id="rId7"/>
    <p:sldId id="277" r:id="rId8"/>
    <p:sldId id="278" r:id="rId9"/>
    <p:sldId id="279" r:id="rId10"/>
    <p:sldId id="266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5" r:id="rId21"/>
    <p:sldId id="262" r:id="rId22"/>
    <p:sldId id="289" r:id="rId23"/>
    <p:sldId id="294" r:id="rId24"/>
    <p:sldId id="290" r:id="rId25"/>
    <p:sldId id="292" r:id="rId26"/>
    <p:sldId id="291" r:id="rId27"/>
    <p:sldId id="293" r:id="rId28"/>
    <p:sldId id="296" r:id="rId29"/>
    <p:sldId id="297" r:id="rId30"/>
    <p:sldId id="298" r:id="rId31"/>
    <p:sldId id="302" r:id="rId32"/>
    <p:sldId id="299" r:id="rId33"/>
    <p:sldId id="300" r:id="rId34"/>
    <p:sldId id="301" r:id="rId35"/>
    <p:sldId id="269" r:id="rId36"/>
    <p:sldId id="273" r:id="rId37"/>
    <p:sldId id="303" r:id="rId38"/>
    <p:sldId id="304" r:id="rId39"/>
    <p:sldId id="305" r:id="rId40"/>
    <p:sldId id="306" r:id="rId41"/>
    <p:sldId id="307" r:id="rId42"/>
    <p:sldId id="309" r:id="rId43"/>
    <p:sldId id="308" r:id="rId44"/>
    <p:sldId id="310" r:id="rId45"/>
    <p:sldId id="312" r:id="rId46"/>
    <p:sldId id="311" r:id="rId47"/>
    <p:sldId id="313" r:id="rId48"/>
    <p:sldId id="314" r:id="rId49"/>
    <p:sldId id="315" r:id="rId5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660066"/>
    <a:srgbClr val="003300"/>
    <a:srgbClr val="9966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A724E-95B8-4744-8B1A-0521A7B6229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01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1A173-47CD-452B-843D-E0E2F71639C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6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25AD6-48A3-4BC1-B7BF-FB16C665AD5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23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8917F-E31F-4711-8967-92D20361A5F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0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1E219-3919-4705-A729-3A74A22C11F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96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61FC8-62B6-4080-B9CD-588C4FDA188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29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E0E64-4496-425F-9ED1-230B761B231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5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F48C4-DD77-46DB-AEAD-E1250B491C9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97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6814E-900F-423C-818F-E3DFE1A5771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22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99ED9-D712-41E3-9C70-A7C25D2CB69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48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3DF77-E922-4941-B46E-1238A589CED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93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702864-E757-4BD6-A44C-CFE1EAD86564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NSRAP Highlights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2012-2013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8543689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July 28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39" y="273050"/>
            <a:ext cx="4366971" cy="5853113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NSRAP and Trans Family Nova Scotia in the </a:t>
            </a:r>
            <a:r>
              <a:rPr lang="en-CA" dirty="0"/>
              <a:t>Halifax Pride </a:t>
            </a:r>
            <a:r>
              <a:rPr lang="en-CA" dirty="0" smtClean="0"/>
              <a:t>Parade.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112631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July 28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NSRAP collected signatures for our human rights petition at the Halifax Pride community fair.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i="1" dirty="0" smtClean="0"/>
              <a:t>(…and our booth eventually got much better-looking)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1890025714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August 4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1632744"/>
            <a:ext cx="4057650" cy="31337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Annapolis Valley Pride Dance – we collected more signatures for our human rights petition.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551254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August 11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Director Rebecca Rose and volunteers representing NSRAP in the Pride Cape Breton Parade.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0717599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August 11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Pride Cape Breton Community Fair – NSRAP partnered with Canadian Federation of Students for a table at the community fair where we collected signatures for our human rights petition.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9936894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August 21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CA" dirty="0"/>
              <a:t>Rev. Darlene Young Community Hero Award: </a:t>
            </a:r>
            <a:r>
              <a:rPr lang="en-CA" b="1" dirty="0"/>
              <a:t>Karen </a:t>
            </a:r>
            <a:r>
              <a:rPr lang="en-CA" b="1" dirty="0" err="1"/>
              <a:t>Finnigan</a:t>
            </a:r>
            <a:endParaRPr lang="en-CA" b="1" dirty="0"/>
          </a:p>
          <a:p>
            <a:r>
              <a:rPr lang="en-CA" dirty="0"/>
              <a:t>Raymond </a:t>
            </a:r>
            <a:r>
              <a:rPr lang="en-CA" dirty="0" err="1"/>
              <a:t>Taavel</a:t>
            </a:r>
            <a:r>
              <a:rPr lang="en-CA" dirty="0"/>
              <a:t> Media Award: </a:t>
            </a:r>
            <a:r>
              <a:rPr lang="en-CA" b="1" dirty="0" err="1"/>
              <a:t>Jesiah</a:t>
            </a:r>
            <a:r>
              <a:rPr lang="en-CA" b="1" dirty="0"/>
              <a:t> MacDonald</a:t>
            </a:r>
          </a:p>
          <a:p>
            <a:r>
              <a:rPr lang="en-CA" dirty="0"/>
              <a:t>Corporate Stewardship Award: </a:t>
            </a:r>
            <a:r>
              <a:rPr lang="en-CA" b="1" dirty="0"/>
              <a:t>prideHealth</a:t>
            </a:r>
          </a:p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Announcement of our 2012 Awards recipients: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4832965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September 23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NSRAP had a team in the Halifax </a:t>
            </a:r>
            <a:r>
              <a:rPr lang="en-CA" dirty="0" err="1" smtClean="0"/>
              <a:t>ScotiaBank</a:t>
            </a:r>
            <a:r>
              <a:rPr lang="en-CA" dirty="0" smtClean="0"/>
              <a:t> AIDS Walk for Life.</a:t>
            </a:r>
            <a:endParaRPr lang="en-C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643731"/>
            <a:ext cx="5111750" cy="5111750"/>
          </a:xfrm>
        </p:spPr>
      </p:pic>
    </p:spTree>
    <p:extLst>
      <p:ext uri="{BB962C8B-B14F-4D97-AF65-F5344CB8AC3E}">
        <p14:creationId xmlns:p14="http://schemas.microsoft.com/office/powerpoint/2010/main" val="2717798252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October 11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357996"/>
            <a:ext cx="5111750" cy="168322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Raised awareness of Coming Out Day through an informal poll on the age at which people came out.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4991314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October 20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25" y="1485106"/>
            <a:ext cx="3429000" cy="3429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Third annual Spirit Day – participants are encouraged to wear purple to recognize and challenge bullying of LGBTQ youth.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7344291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October 20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406286"/>
            <a:ext cx="5111750" cy="558664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NSRAP Gala: Spirited Activism</a:t>
            </a:r>
          </a:p>
          <a:p>
            <a:r>
              <a:rPr lang="en-CA" dirty="0" smtClean="0"/>
              <a:t>Keynote speaker: The Honourable Darrell Dexter</a:t>
            </a:r>
          </a:p>
          <a:p>
            <a:r>
              <a:rPr lang="en-CA" dirty="0" smtClean="0"/>
              <a:t>MC: Candy </a:t>
            </a:r>
            <a:r>
              <a:rPr lang="en-CA" dirty="0" err="1" smtClean="0"/>
              <a:t>Palmater</a:t>
            </a:r>
            <a:endParaRPr lang="en-CA" dirty="0" smtClean="0"/>
          </a:p>
          <a:p>
            <a:r>
              <a:rPr lang="en-CA" dirty="0" smtClean="0"/>
              <a:t>Musical performance: Stewart </a:t>
            </a:r>
            <a:r>
              <a:rPr lang="en-CA" dirty="0" err="1" smtClean="0"/>
              <a:t>Legere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6746049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July 2012 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202591"/>
            <a:ext cx="5111750" cy="1994031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Launch of a petition to amend the Nova Scotia Human Rights Act to include gender identity and gender expression.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4506844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October 20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383011"/>
            <a:ext cx="5111750" cy="363319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Gala - NSRAP </a:t>
            </a:r>
            <a:r>
              <a:rPr lang="en-CA" dirty="0" smtClean="0"/>
              <a:t>Board members: Lucas Thorne-Humphrey, Rosie Porter, Alana Murray, Brenda Merritt, Nathaniel Lewis, Kate </a:t>
            </a:r>
            <a:r>
              <a:rPr lang="en-CA" dirty="0" err="1" smtClean="0"/>
              <a:t>Keough</a:t>
            </a:r>
            <a:r>
              <a:rPr lang="en-CA" dirty="0" smtClean="0"/>
              <a:t>, Kevin Kindred and Kate </a:t>
            </a:r>
            <a:r>
              <a:rPr lang="en-CA" dirty="0" err="1" smtClean="0"/>
              <a:t>Shewan</a:t>
            </a:r>
            <a:r>
              <a:rPr lang="en-CA" dirty="0" smtClean="0"/>
              <a:t> at the Spirited Activism gala.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Photo by Timothy Richard.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7697458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October 26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75" y="1799431"/>
            <a:ext cx="4000500" cy="280035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Intersex Awareness </a:t>
            </a:r>
            <a:r>
              <a:rPr lang="en-CA" dirty="0" smtClean="0"/>
              <a:t>Day – educational information was shared via social media.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4310949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November 1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0" y="775494"/>
            <a:ext cx="4400550" cy="48482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NSRAP was honoured again as the Silver Winner for Best Activist Organization in The Coast, Halifax's Weekly "Best of Halifax 2012."</a:t>
            </a:r>
          </a:p>
        </p:txBody>
      </p:sp>
    </p:spTree>
    <p:extLst>
      <p:ext uri="{BB962C8B-B14F-4D97-AF65-F5344CB8AC3E}">
        <p14:creationId xmlns:p14="http://schemas.microsoft.com/office/powerpoint/2010/main" val="307155790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November 15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555292"/>
            <a:ext cx="5111750" cy="328862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The formal submission to the Honourable Leonard </a:t>
            </a:r>
            <a:r>
              <a:rPr lang="en-CA" dirty="0" err="1" smtClean="0"/>
              <a:t>Preyra</a:t>
            </a:r>
            <a:r>
              <a:rPr lang="en-CA" dirty="0" smtClean="0"/>
              <a:t> of our petition with more than 1,700 signatures.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8106166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November 17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The Imperial Sovereign Court Of Atlantic Nova Society Inc. (ISCANS</a:t>
            </a:r>
            <a:r>
              <a:rPr lang="en-CA" dirty="0" smtClean="0"/>
              <a:t>) presented NSRAP with the “Making A Difference Award” at their annual Rainbow Community Awards.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2380456"/>
            <a:ext cx="4057650" cy="1638300"/>
          </a:xfrm>
        </p:spPr>
      </p:pic>
    </p:spTree>
    <p:extLst>
      <p:ext uri="{BB962C8B-B14F-4D97-AF65-F5344CB8AC3E}">
        <p14:creationId xmlns:p14="http://schemas.microsoft.com/office/powerpoint/2010/main" val="443040434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November 20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525508"/>
            <a:ext cx="5111750" cy="334819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Transgender Day of Remembrance (TDOR) – remembering those members of the trans community who were killed due to transphobic violence.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9992247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November 20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12" y="2128044"/>
            <a:ext cx="4543425" cy="21431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On the Transgender Day of Remembrance, the provincial government introduced Bill 140 to add gender identity and gender expression to the Nova Scotia Human Rights Act.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879553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November 20 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759022"/>
            <a:ext cx="5111750" cy="288116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NSRAP Board member Kate </a:t>
            </a:r>
            <a:r>
              <a:rPr lang="en-CA" dirty="0" err="1" smtClean="0"/>
              <a:t>Shewan</a:t>
            </a:r>
            <a:r>
              <a:rPr lang="en-CA" dirty="0" smtClean="0"/>
              <a:t> speaks at the province’s announcement of their move to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2660296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November 23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TDOR service in Halifax, held at the Universalist Unitarian Church.</a:t>
            </a:r>
          </a:p>
          <a:p>
            <a:endParaRPr lang="en-CA" dirty="0"/>
          </a:p>
          <a:p>
            <a:r>
              <a:rPr lang="en-CA" i="1" dirty="0" smtClean="0"/>
              <a:t>November 23</a:t>
            </a:r>
            <a:r>
              <a:rPr lang="en-CA" i="1" baseline="30000" dirty="0" smtClean="0"/>
              <a:t>rd</a:t>
            </a:r>
            <a:r>
              <a:rPr lang="en-CA" i="1" dirty="0" smtClean="0"/>
              <a:t> also marked the second reading of Bill 140 in the legislature. 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2755974595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November 27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778330"/>
            <a:ext cx="5111750" cy="284255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NSRAP presented to the Law Amendments Committee in favour of Bill 140.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5348858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July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247" y="938544"/>
            <a:ext cx="2747356" cy="4522124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Take Pride in Your Sexual Health </a:t>
            </a:r>
            <a:r>
              <a:rPr lang="en-CA" dirty="0" smtClean="0"/>
              <a:t>campaign aimed at gay/bi men to get tested.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5631561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November 28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1823244"/>
            <a:ext cx="4057650" cy="27527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As Bill 140 went in for its third (and final) reading, NSRAP encouraged our membership and allies to write to their MLA in support of the Human Rights act amendment.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8773088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November 29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97" y="273050"/>
            <a:ext cx="3660856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“Is HIV stigma fueling new HIV infections among gay/bi men</a:t>
            </a:r>
            <a:r>
              <a:rPr lang="en-CA" dirty="0" smtClean="0"/>
              <a:t>?” panel discussion as part of AIDS Awareness Week.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4151213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November 30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Bill 140 passes its third reading – the Nova Scotia Human Rights Act would be amended to include gender identity and gender expression.</a:t>
            </a:r>
          </a:p>
          <a:p>
            <a:endParaRPr lang="en-CA" dirty="0"/>
          </a:p>
          <a:p>
            <a:r>
              <a:rPr lang="en-CA" dirty="0" smtClean="0"/>
              <a:t>NSRAP convened a celebration at the Company House!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697701"/>
            <a:ext cx="5111750" cy="3003811"/>
          </a:xfrm>
        </p:spPr>
      </p:pic>
    </p:spTree>
    <p:extLst>
      <p:ext uri="{BB962C8B-B14F-4D97-AF65-F5344CB8AC3E}">
        <p14:creationId xmlns:p14="http://schemas.microsoft.com/office/powerpoint/2010/main" val="1366631368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November 30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The Honourable Leonard </a:t>
            </a:r>
            <a:r>
              <a:rPr lang="en-CA" dirty="0" err="1" smtClean="0"/>
              <a:t>Preyra</a:t>
            </a:r>
            <a:r>
              <a:rPr lang="en-CA" dirty="0" smtClean="0"/>
              <a:t> presented NSRAP with a signed copy of Bill 140.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3031303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December 1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76" y="273050"/>
            <a:ext cx="4264098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Kevin Kindred and Kirk Furlotte presented at the Youth Project’s 2012 GSA conference.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2241363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February 12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NSRAP hosted a talk on the origin of Pink Triangle Day and its future by Robin Metcalfe.</a:t>
            </a:r>
            <a:endParaRPr lang="en-C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95" y="273050"/>
            <a:ext cx="4522860" cy="5853113"/>
          </a:xfrm>
        </p:spPr>
      </p:pic>
    </p:spTree>
    <p:extLst>
      <p:ext uri="{BB962C8B-B14F-4D97-AF65-F5344CB8AC3E}">
        <p14:creationId xmlns:p14="http://schemas.microsoft.com/office/powerpoint/2010/main" val="4126880948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February </a:t>
            </a:r>
            <a:r>
              <a:rPr lang="en-CA" dirty="0" smtClean="0"/>
              <a:t>15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77" y="1837150"/>
            <a:ext cx="2749296" cy="27249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A </a:t>
            </a:r>
            <a:r>
              <a:rPr lang="en-CA" dirty="0"/>
              <a:t>guided talk about the Hfx.Pride88 History </a:t>
            </a:r>
            <a:r>
              <a:rPr lang="en-CA" dirty="0" smtClean="0"/>
              <a:t>Exhibit, that was displayed at the Spring Garden Road Memorial Public Library, originally commissioned by Halifax Pride.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3551745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April 17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An Act of Remembrance for Raymond </a:t>
            </a:r>
            <a:r>
              <a:rPr lang="en-CA" dirty="0" err="1" smtClean="0"/>
              <a:t>Taavel</a:t>
            </a:r>
            <a:r>
              <a:rPr lang="en-CA" dirty="0" smtClean="0"/>
              <a:t> – display your pride to remember a powerful activist.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4886641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April 30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040928"/>
            <a:ext cx="5111750" cy="43173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Chair Kevin Kindred spoke on behalf of a family whose child identified as a boy but was not permitted to play on an all-boys soccer team. The soccer association announced on May </a:t>
            </a:r>
            <a:r>
              <a:rPr lang="en-CA" dirty="0" smtClean="0"/>
              <a:t>1 that </a:t>
            </a:r>
            <a:r>
              <a:rPr lang="en-CA" dirty="0"/>
              <a:t>it had reversed its decision. </a:t>
            </a:r>
          </a:p>
        </p:txBody>
      </p:sp>
    </p:spTree>
    <p:extLst>
      <p:ext uri="{BB962C8B-B14F-4D97-AF65-F5344CB8AC3E}">
        <p14:creationId xmlns:p14="http://schemas.microsoft.com/office/powerpoint/2010/main" val="1146121373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000" dirty="0" smtClean="0"/>
              <a:t>NSRAP </a:t>
            </a:r>
            <a:r>
              <a:rPr lang="en-CA" sz="2000" dirty="0"/>
              <a:t>has been working on a committee formed through the Department of Education and Early Childhood Development to develop guidelines for supporting transgender and gender non-conforming students and staff in Nova Scotia schools. 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/>
              <a:t>We will soon be launching a survey to gain input from trans Nova Scotians into these </a:t>
            </a:r>
            <a:r>
              <a:rPr lang="en-CA" sz="2000" dirty="0" smtClean="0"/>
              <a:t>guidelines. We are </a:t>
            </a:r>
            <a:r>
              <a:rPr lang="en-CA" sz="2000" dirty="0"/>
              <a:t>working with </a:t>
            </a:r>
            <a:r>
              <a:rPr lang="en-CA" sz="2000" dirty="0" smtClean="0"/>
              <a:t>the </a:t>
            </a:r>
            <a:r>
              <a:rPr lang="en-CA" sz="2000" dirty="0"/>
              <a:t>Youth Project to host focus groups with trans youth and to build a resource to support the guidelines that will be accessible to school staff. Our involvement will continue throughout the launch of the guidelines in September 2013 and the rollout, including </a:t>
            </a:r>
            <a:r>
              <a:rPr lang="en-CA" sz="2000" dirty="0" smtClean="0"/>
              <a:t>the professional </a:t>
            </a:r>
            <a:r>
              <a:rPr lang="en-CA" sz="2000" dirty="0"/>
              <a:t>development for school staff that will follow.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 descr="C:\Program Files (x86)\Microsoft Office\MEDIA\CAGCAT10\j0301252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47950"/>
            <a:ext cx="1828800" cy="156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18420"/>
      </p:ext>
    </p:extLst>
  </p:cSld>
  <p:clrMapOvr>
    <a:masterClrMapping/>
  </p:clrMapOvr>
  <p:transition spd="slow" advTm="14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July 18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153" y="273050"/>
            <a:ext cx="4371543" cy="5853113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Pride Night @ </a:t>
            </a:r>
            <a:r>
              <a:rPr lang="en-CA" dirty="0" err="1"/>
              <a:t>Wolfville</a:t>
            </a:r>
            <a:r>
              <a:rPr lang="en-CA" dirty="0"/>
              <a:t> Farmers’ </a:t>
            </a:r>
            <a:r>
              <a:rPr lang="en-CA" dirty="0" smtClean="0"/>
              <a:t>Market – NSRAP </a:t>
            </a:r>
            <a:r>
              <a:rPr lang="en-CA" dirty="0" smtClean="0"/>
              <a:t>Board member Brenda </a:t>
            </a:r>
            <a:r>
              <a:rPr lang="en-CA" dirty="0" err="1" smtClean="0"/>
              <a:t>Merrit</a:t>
            </a:r>
            <a:r>
              <a:rPr lang="en-CA" dirty="0" smtClean="0"/>
              <a:t> and local volunteer Megan (pictured) collected </a:t>
            </a:r>
            <a:r>
              <a:rPr lang="en-CA" dirty="0" smtClean="0"/>
              <a:t>signatures for our human rights petition.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7591861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May 16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254" y="273050"/>
            <a:ext cx="3667341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NSRAP lead a committee of community groups and activists in organizing the 2013 Rally for the International Day Against Homophobia &amp; Transphobia.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5192853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May 22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190477"/>
            <a:ext cx="5111750" cy="201825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Canadian Blood Services announced that it would seek to change its policy preventing men who have had sex with men (MSM) from a lifetime deferral for blood donation to a five-year deferral based on last sexual encounter. While not a major victory, NSRAP (through Health Committee chair Lucas Thorne-Humphrey) had been one of CBS’ advisors and recognized this as an important first step </a:t>
            </a:r>
            <a:r>
              <a:rPr lang="en-CA" dirty="0"/>
              <a:t>towards a behavior-based screening </a:t>
            </a:r>
            <a:r>
              <a:rPr lang="en-CA" dirty="0" smtClean="0"/>
              <a:t>tool.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23498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May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256954"/>
            <a:ext cx="5111750" cy="188530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NSRAP soft launches its schedule for the summer: a petition and letter-writing campaign to amend the Physician’s Manual which prevents doctors from billing for “gender reversal/transsexual surgery.”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8138712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May 22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75" y="2366169"/>
            <a:ext cx="2857500" cy="16668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Board member Kirk Furlotte participated in the Youth Project’s GSA Roadshow in New Glasgow.</a:t>
            </a:r>
          </a:p>
          <a:p>
            <a:r>
              <a:rPr lang="en-CA" dirty="0" smtClean="0"/>
              <a:t>GSA students had the chance to be some of the first to sign our 2013 petition.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552953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June 6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690716"/>
            <a:ext cx="5111750" cy="301778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NSRAP shares a letter received from the Minister of Health and Wellness that outlined the government’s decision not to fund sex reassignment surgeries (SRS) in Nova Scotia.</a:t>
            </a:r>
          </a:p>
          <a:p>
            <a:endParaRPr lang="en-CA" dirty="0"/>
          </a:p>
          <a:p>
            <a:r>
              <a:rPr lang="en-CA" dirty="0" smtClean="0"/>
              <a:t>This Facebook post ignited the passion of the community – over 30 shares, lead to over 4,200 people seeing this one post.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80028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June 6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NSRAP’s campaign consisted of: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A form letter on our Web site to contact the Minister of Health and Wellness, along with the two health critics.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A plan to circulate the petition at events throughout the summer.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A downloadable version of the petition so community members could gather their own signatures.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Questions and answers on SRS so community members could become better educated.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A push to write to your MLA.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Encouragement to share the campaign with others.</a:t>
            </a:r>
          </a:p>
          <a:p>
            <a:pPr marL="285750" indent="-285750">
              <a:buFont typeface="Arial" pitchFamily="34" charset="0"/>
              <a:buChar char="•"/>
            </a:pPr>
            <a:endParaRPr lang="en-CA" dirty="0"/>
          </a:p>
          <a:p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253542"/>
            <a:ext cx="5111750" cy="1892128"/>
          </a:xfrm>
        </p:spPr>
      </p:pic>
    </p:spTree>
    <p:extLst>
      <p:ext uri="{BB962C8B-B14F-4D97-AF65-F5344CB8AC3E}">
        <p14:creationId xmlns:p14="http://schemas.microsoft.com/office/powerpoint/2010/main" val="2046024340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June 11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62" y="2594769"/>
            <a:ext cx="3667125" cy="12096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CBC interviews </a:t>
            </a:r>
            <a:r>
              <a:rPr lang="en-CA" dirty="0"/>
              <a:t>trans youth Parker </a:t>
            </a:r>
            <a:r>
              <a:rPr lang="en-CA" dirty="0" smtClean="0"/>
              <a:t>Jackson and Kevin Kindred on the impact of the announcement that SRS would not be covered.</a:t>
            </a:r>
          </a:p>
          <a:p>
            <a:endParaRPr lang="en-CA" dirty="0"/>
          </a:p>
          <a:p>
            <a:r>
              <a:rPr lang="en-CA" dirty="0" smtClean="0"/>
              <a:t>On the morning of the 12</a:t>
            </a:r>
            <a:r>
              <a:rPr lang="en-CA" baseline="30000" dirty="0" smtClean="0"/>
              <a:t>th</a:t>
            </a:r>
            <a:r>
              <a:rPr lang="en-CA" dirty="0" smtClean="0"/>
              <a:t>, Kevin Kindred and Kate </a:t>
            </a:r>
            <a:r>
              <a:rPr lang="en-CA" dirty="0" err="1" smtClean="0"/>
              <a:t>Shewan</a:t>
            </a:r>
            <a:r>
              <a:rPr lang="en-CA" dirty="0" smtClean="0"/>
              <a:t> both did radio interviews talking about the toll this places on the trans community.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686778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June 12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2404269"/>
            <a:ext cx="5086350" cy="15906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NSRAP Board members Kevin Kindred, Lucas Thorne-Humphrey and Lisa Buchanan met with the Honourable David Wilson, Minister of Health and Wellness in </a:t>
            </a:r>
            <a:r>
              <a:rPr lang="en-CA" dirty="0"/>
              <a:t>the morning. </a:t>
            </a:r>
            <a:r>
              <a:rPr lang="en-CA" dirty="0" smtClean="0"/>
              <a:t>We got </a:t>
            </a:r>
            <a:r>
              <a:rPr lang="en-CA" dirty="0"/>
              <a:t>a firm commitment from </a:t>
            </a:r>
            <a:r>
              <a:rPr lang="en-CA" dirty="0" smtClean="0"/>
              <a:t>the </a:t>
            </a:r>
            <a:r>
              <a:rPr lang="en-CA" dirty="0"/>
              <a:t>government </a:t>
            </a:r>
            <a:r>
              <a:rPr lang="en-CA" dirty="0" smtClean="0"/>
              <a:t>that </a:t>
            </a:r>
            <a:r>
              <a:rPr lang="en-CA" dirty="0" smtClean="0"/>
              <a:t>they </a:t>
            </a:r>
            <a:r>
              <a:rPr lang="en-CA" dirty="0" smtClean="0"/>
              <a:t>will </a:t>
            </a:r>
            <a:r>
              <a:rPr lang="en-CA" dirty="0"/>
              <a:t>work to eliminate the barriers and ensure that SRS is funded in Nova Scotia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r>
              <a:rPr lang="en-CA" dirty="0" smtClean="0"/>
              <a:t>Later that day, a news release said that section 4.8 of the Physician’s Manual would be removed immediately.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0930456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June 14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25" y="1847056"/>
            <a:ext cx="4038600" cy="27051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In response to negative comments and feedback to news coverage of the June 12</a:t>
            </a:r>
            <a:r>
              <a:rPr lang="en-CA" baseline="30000" dirty="0" smtClean="0"/>
              <a:t>th</a:t>
            </a:r>
            <a:r>
              <a:rPr lang="en-CA" dirty="0" smtClean="0"/>
              <a:t> decision, NSRAP created a toolkit to help people fight for positive coverage in the media.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4395378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June 23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253542"/>
            <a:ext cx="5111750" cy="189212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Following NSRAP AGM… </a:t>
            </a:r>
          </a:p>
          <a:p>
            <a:r>
              <a:rPr lang="en-CA" dirty="0" smtClean="0"/>
              <a:t>NSRAP</a:t>
            </a:r>
            <a:r>
              <a:rPr lang="en-CA" dirty="0"/>
              <a:t>, </a:t>
            </a:r>
            <a:r>
              <a:rPr lang="en-CA" dirty="0" err="1"/>
              <a:t>TRANSform</a:t>
            </a:r>
            <a:r>
              <a:rPr lang="en-CA" dirty="0"/>
              <a:t> Health Care, South House, NSPIRG, the Youth Project, Trans Family, members of the trans community and allies </a:t>
            </a:r>
            <a:r>
              <a:rPr lang="en-CA" dirty="0" smtClean="0"/>
              <a:t>celebrate the </a:t>
            </a:r>
            <a:r>
              <a:rPr lang="en-CA" dirty="0"/>
              <a:t>recent announcement by the provincial government that SRS will be covered in Nova Scotia. </a:t>
            </a:r>
          </a:p>
        </p:txBody>
      </p:sp>
    </p:spTree>
    <p:extLst>
      <p:ext uri="{BB962C8B-B14F-4D97-AF65-F5344CB8AC3E}">
        <p14:creationId xmlns:p14="http://schemas.microsoft.com/office/powerpoint/2010/main" val="980431825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July 20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Chair Kevin Kindred address the first-ever Halifax Pride Vigil.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5436241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July 24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err="1" smtClean="0"/>
              <a:t>timeOUT</a:t>
            </a:r>
            <a:r>
              <a:rPr lang="en-CA" dirty="0" smtClean="0"/>
              <a:t>: </a:t>
            </a:r>
            <a:r>
              <a:rPr lang="en-CA" dirty="0"/>
              <a:t>The State of Pride: Roots &amp; </a:t>
            </a:r>
            <a:r>
              <a:rPr lang="en-CA" dirty="0" smtClean="0"/>
              <a:t>Grassroots</a:t>
            </a:r>
          </a:p>
          <a:p>
            <a:r>
              <a:rPr lang="en-CA" dirty="0" smtClean="0"/>
              <a:t>Presenters: Andrew </a:t>
            </a:r>
            <a:r>
              <a:rPr lang="en-CA" dirty="0" err="1" smtClean="0"/>
              <a:t>Jantzen</a:t>
            </a:r>
            <a:r>
              <a:rPr lang="en-CA" dirty="0" smtClean="0"/>
              <a:t>, Rebecca Rose and Chris </a:t>
            </a:r>
            <a:r>
              <a:rPr lang="en-CA" dirty="0" err="1" smtClean="0"/>
              <a:t>Aucoin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9771839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July 25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err="1" smtClean="0"/>
              <a:t>timeOUT</a:t>
            </a:r>
            <a:r>
              <a:rPr lang="en-CA" dirty="0" smtClean="0"/>
              <a:t>: Healing in Our Communities </a:t>
            </a:r>
          </a:p>
          <a:p>
            <a:r>
              <a:rPr lang="en-CA" dirty="0" smtClean="0"/>
              <a:t>Presenter: Gabe </a:t>
            </a:r>
            <a:r>
              <a:rPr lang="en-CA" dirty="0" err="1"/>
              <a:t>Saulnier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8700543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July 26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err="1" smtClean="0"/>
              <a:t>timeOUT</a:t>
            </a:r>
            <a:r>
              <a:rPr lang="en-CA" dirty="0" smtClean="0"/>
              <a:t>: </a:t>
            </a:r>
            <a:r>
              <a:rPr lang="en-CA" dirty="0"/>
              <a:t>“Can I talk about this here?” – LGBTQ health </a:t>
            </a:r>
            <a:r>
              <a:rPr lang="en-CA" dirty="0" smtClean="0"/>
              <a:t>care</a:t>
            </a:r>
          </a:p>
          <a:p>
            <a:r>
              <a:rPr lang="en-CA" dirty="0" smtClean="0"/>
              <a:t>Presenters: Erin </a:t>
            </a:r>
            <a:r>
              <a:rPr lang="en-CA" dirty="0"/>
              <a:t>Fredericks and Amy Warren</a:t>
            </a:r>
          </a:p>
        </p:txBody>
      </p:sp>
    </p:spTree>
    <p:extLst>
      <p:ext uri="{BB962C8B-B14F-4D97-AF65-F5344CB8AC3E}">
        <p14:creationId xmlns:p14="http://schemas.microsoft.com/office/powerpoint/2010/main" val="4258625695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July 27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err="1" smtClean="0"/>
              <a:t>timeOUT</a:t>
            </a:r>
            <a:r>
              <a:rPr lang="en-CA" dirty="0"/>
              <a:t>: The Charter at 30: What it’s done for us, and to us, and vice </a:t>
            </a:r>
            <a:r>
              <a:rPr lang="en-CA" dirty="0" smtClean="0"/>
              <a:t>versa</a:t>
            </a:r>
          </a:p>
          <a:p>
            <a:r>
              <a:rPr lang="en-CA" dirty="0" smtClean="0"/>
              <a:t>Presenter: Kevin Kindred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6767227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5174</TotalTime>
  <Words>1487</Words>
  <Application>Microsoft Office PowerPoint</Application>
  <PresentationFormat>On-screen Show (4:3)</PresentationFormat>
  <Paragraphs>131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Diseño predeterminado</vt:lpstr>
      <vt:lpstr>NSRAP Highlights</vt:lpstr>
      <vt:lpstr>July 2012 </vt:lpstr>
      <vt:lpstr>July</vt:lpstr>
      <vt:lpstr>July 18</vt:lpstr>
      <vt:lpstr>July 20</vt:lpstr>
      <vt:lpstr>July 24</vt:lpstr>
      <vt:lpstr>July 25</vt:lpstr>
      <vt:lpstr>July 26</vt:lpstr>
      <vt:lpstr>July 27</vt:lpstr>
      <vt:lpstr>July 28</vt:lpstr>
      <vt:lpstr>July 28</vt:lpstr>
      <vt:lpstr>August 4</vt:lpstr>
      <vt:lpstr>August 11</vt:lpstr>
      <vt:lpstr>August 11</vt:lpstr>
      <vt:lpstr>August 21</vt:lpstr>
      <vt:lpstr>September 23</vt:lpstr>
      <vt:lpstr>October 11</vt:lpstr>
      <vt:lpstr>October 20</vt:lpstr>
      <vt:lpstr>October 20</vt:lpstr>
      <vt:lpstr>October 20</vt:lpstr>
      <vt:lpstr>October 26</vt:lpstr>
      <vt:lpstr>November 1</vt:lpstr>
      <vt:lpstr>November 15</vt:lpstr>
      <vt:lpstr>November 17</vt:lpstr>
      <vt:lpstr>November 20</vt:lpstr>
      <vt:lpstr>November 20</vt:lpstr>
      <vt:lpstr>November 20 </vt:lpstr>
      <vt:lpstr>November 23</vt:lpstr>
      <vt:lpstr>November 27</vt:lpstr>
      <vt:lpstr>November 28</vt:lpstr>
      <vt:lpstr>November 29</vt:lpstr>
      <vt:lpstr>November 30</vt:lpstr>
      <vt:lpstr>November 30</vt:lpstr>
      <vt:lpstr>December 1</vt:lpstr>
      <vt:lpstr>February 12</vt:lpstr>
      <vt:lpstr>February 15</vt:lpstr>
      <vt:lpstr>April 17</vt:lpstr>
      <vt:lpstr>April 30</vt:lpstr>
      <vt:lpstr>May</vt:lpstr>
      <vt:lpstr>May 16</vt:lpstr>
      <vt:lpstr>May 22</vt:lpstr>
      <vt:lpstr>May</vt:lpstr>
      <vt:lpstr>May 22</vt:lpstr>
      <vt:lpstr>June 6</vt:lpstr>
      <vt:lpstr>June 6</vt:lpstr>
      <vt:lpstr>June 11</vt:lpstr>
      <vt:lpstr>June 12</vt:lpstr>
      <vt:lpstr>June 14</vt:lpstr>
      <vt:lpstr>June 23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Kirk Furlotte</cp:lastModifiedBy>
  <cp:revision>759</cp:revision>
  <dcterms:created xsi:type="dcterms:W3CDTF">2010-05-23T14:28:12Z</dcterms:created>
  <dcterms:modified xsi:type="dcterms:W3CDTF">2013-06-22T12:41:23Z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